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9872" autoAdjust="0"/>
  </p:normalViewPr>
  <p:slideViewPr>
    <p:cSldViewPr>
      <p:cViewPr varScale="1">
        <p:scale>
          <a:sx n="76" d="100"/>
          <a:sy n="76" d="100"/>
        </p:scale>
        <p:origin x="47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FD569-3711-4324-85D1-C3F111582907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6E587-B4F2-42DE-AAA8-219326676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8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안녕하세요 </a:t>
            </a:r>
            <a:r>
              <a:rPr lang="en-US" altLang="ko-KR" dirty="0" smtClean="0"/>
              <a:t>4</a:t>
            </a:r>
            <a:r>
              <a:rPr lang="ko-KR" altLang="en-US" dirty="0" smtClean="0"/>
              <a:t>조 부엉이들 팀의 발표자 </a:t>
            </a:r>
            <a:r>
              <a:rPr lang="ko-KR" altLang="en-US" dirty="0" err="1" smtClean="0"/>
              <a:t>심재혁입니다</a:t>
            </a:r>
            <a:endParaRPr lang="ko-KR" altLang="en-US" dirty="0" smtClean="0"/>
          </a:p>
          <a:p>
            <a:r>
              <a:rPr lang="ko-KR" altLang="en-US" dirty="0" smtClean="0"/>
              <a:t>기존의 </a:t>
            </a:r>
            <a:r>
              <a:rPr lang="ko-KR" altLang="en-US" dirty="0" err="1" smtClean="0"/>
              <a:t>유레카에서</a:t>
            </a:r>
            <a:r>
              <a:rPr lang="ko-KR" altLang="en-US" dirty="0" smtClean="0"/>
              <a:t> 새롭게 탈바꿈한 </a:t>
            </a:r>
            <a:r>
              <a:rPr lang="ko-KR" altLang="en-US" dirty="0" err="1" smtClean="0"/>
              <a:t>또레카</a:t>
            </a:r>
            <a:r>
              <a:rPr lang="ko-KR" altLang="en-US" dirty="0" smtClean="0"/>
              <a:t> 발표 시작하겠습니다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09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10. </a:t>
            </a:r>
            <a:r>
              <a:rPr lang="ko-KR" altLang="en-US" dirty="0" smtClean="0"/>
              <a:t>먼저 </a:t>
            </a:r>
            <a:r>
              <a:rPr lang="ko-KR" altLang="en-US" dirty="0" err="1" smtClean="0"/>
              <a:t>아키텍쳐</a:t>
            </a:r>
            <a:r>
              <a:rPr lang="ko-KR" altLang="en-US" dirty="0" smtClean="0"/>
              <a:t> 재설계에 대해 말씀드리겠습니다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96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11. </a:t>
            </a:r>
            <a:r>
              <a:rPr lang="ko-KR" altLang="en-US" dirty="0" smtClean="0"/>
              <a:t>기존 서버의 아키텍처는 다음과 같습니다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구조의 가장 큰 문제점은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프론트에서 하나의 기능을 위해 많은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호출한다는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클라이언트가 장바구니를 조회하기 위해서는 </a:t>
            </a:r>
            <a:r>
              <a:rPr lang="en-US" altLang="ko-KR" dirty="0" smtClean="0"/>
              <a:t>Product </a:t>
            </a:r>
            <a:r>
              <a:rPr lang="ko-KR" altLang="en-US" dirty="0" smtClean="0"/>
              <a:t>서버</a:t>
            </a:r>
            <a:r>
              <a:rPr lang="en-US" altLang="ko-KR" dirty="0" smtClean="0"/>
              <a:t>, File </a:t>
            </a:r>
            <a:r>
              <a:rPr lang="ko-KR" altLang="en-US" dirty="0" smtClean="0"/>
              <a:t>서버</a:t>
            </a:r>
            <a:r>
              <a:rPr lang="en-US" altLang="ko-KR" dirty="0" smtClean="0"/>
              <a:t>, Order </a:t>
            </a:r>
            <a:r>
              <a:rPr lang="ko-KR" altLang="en-US" dirty="0" smtClean="0"/>
              <a:t>서버</a:t>
            </a:r>
            <a:r>
              <a:rPr lang="en-US" altLang="ko-KR" dirty="0" smtClean="0"/>
              <a:t>, User </a:t>
            </a:r>
            <a:r>
              <a:rPr lang="ko-KR" altLang="en-US" dirty="0" smtClean="0"/>
              <a:t>서버의 데이터를 모두 모아야 하는데 이 데이터를 하나하나 얻을 때마다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호출해야 합니다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백엔드에서</a:t>
            </a:r>
            <a:r>
              <a:rPr lang="ko-KR" altLang="en-US" dirty="0" smtClean="0"/>
              <a:t> 각 서버마다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제공하기 때문에 이 부분에서 장바구니를 조회할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안에 상품이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상품당 이미지가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개라고 가정하면 총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번의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호출이 발생하게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보다 많은 사람들이 장바구니를 조회하면 엄청나게 많은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가 호출되어 스스로 마치 </a:t>
            </a:r>
            <a:r>
              <a:rPr lang="en-US" altLang="ko-KR" dirty="0" err="1" smtClean="0"/>
              <a:t>DDoS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공격을 받는 듯한 효과를 낼 수 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511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14. </a:t>
            </a:r>
            <a:r>
              <a:rPr lang="ko-KR" altLang="en-US" dirty="0" smtClean="0"/>
              <a:t>그래서 저희는 다음과 같이 아키텍처를 재구성 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</a:t>
            </a:r>
            <a:r>
              <a:rPr lang="en-US" altLang="ko-KR" dirty="0" err="1" smtClean="0"/>
              <a:t>SpringFramework</a:t>
            </a:r>
            <a:r>
              <a:rPr lang="ko-KR" altLang="en-US" dirty="0" smtClean="0"/>
              <a:t>에서 제공하는 </a:t>
            </a:r>
            <a:r>
              <a:rPr lang="en-US" altLang="ko-KR" dirty="0" err="1" smtClean="0"/>
              <a:t>RestTemplate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이용해 </a:t>
            </a:r>
            <a:r>
              <a:rPr lang="ko-KR" altLang="en-US" dirty="0" err="1" smtClean="0"/>
              <a:t>서버간의</a:t>
            </a:r>
            <a:r>
              <a:rPr lang="ko-KR" altLang="en-US" dirty="0" smtClean="0"/>
              <a:t> 통신을 구현하였습니다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구조에 따라서 모든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API Gateway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, CORS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JWT Token</a:t>
            </a:r>
            <a:r>
              <a:rPr lang="ko-KR" altLang="en-US" dirty="0" smtClean="0"/>
              <a:t>을 처리할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이런 재설계를 통해 </a:t>
            </a:r>
            <a:r>
              <a:rPr lang="en-US" altLang="ko-KR" dirty="0" smtClean="0"/>
              <a:t>Client</a:t>
            </a:r>
            <a:r>
              <a:rPr lang="ko-KR" altLang="en-US" dirty="0" smtClean="0"/>
              <a:t>에서 서버를 부르는 횟수를 줄일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서버에서는 프론트가 필요한 데이터를 만들어서 넘겨주어 클라이언트의 </a:t>
            </a:r>
            <a:r>
              <a:rPr lang="en-US" altLang="ko-KR" dirty="0" err="1" smtClean="0"/>
              <a:t>axios</a:t>
            </a:r>
            <a:r>
              <a:rPr lang="en-US" altLang="ko-KR" dirty="0" smtClean="0"/>
              <a:t> call</a:t>
            </a:r>
            <a:r>
              <a:rPr lang="ko-KR" altLang="en-US" dirty="0" smtClean="0"/>
              <a:t>을 줄여줌으로써 성능을 향상시켰습니다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025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15. </a:t>
            </a:r>
            <a:r>
              <a:rPr lang="ko-KR" altLang="en-US" dirty="0" smtClean="0"/>
              <a:t>다음은 </a:t>
            </a:r>
            <a:r>
              <a:rPr lang="ko-KR" altLang="en-US" dirty="0" err="1" smtClean="0"/>
              <a:t>리펙토링</a:t>
            </a:r>
            <a:r>
              <a:rPr lang="ko-KR" altLang="en-US" baseline="0" dirty="0" err="1" smtClean="0"/>
              <a:t>에</a:t>
            </a:r>
            <a:r>
              <a:rPr lang="ko-KR" altLang="en-US" baseline="0" dirty="0" smtClean="0"/>
              <a:t> 대해 </a:t>
            </a:r>
            <a:r>
              <a:rPr lang="ko-KR" altLang="en-US" baseline="0" dirty="0" err="1" smtClean="0"/>
              <a:t>말씀드리곘습니다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635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16. </a:t>
            </a:r>
            <a:r>
              <a:rPr lang="en-US" altLang="ko-KR" dirty="0" err="1" smtClean="0"/>
              <a:t>RestTemplete</a:t>
            </a:r>
            <a:r>
              <a:rPr lang="ko-KR" altLang="en-US" dirty="0" smtClean="0"/>
              <a:t>입니다 이 기술을 이용해 프론트에서 삼중 및 사중 </a:t>
            </a:r>
            <a:r>
              <a:rPr lang="en-US" altLang="ko-KR" dirty="0" err="1" smtClean="0"/>
              <a:t>axios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문제를 해결할 수 있었습니다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실제로 기존 코드는 잘못된 </a:t>
            </a:r>
            <a:r>
              <a:rPr lang="ko-KR" altLang="en-US" dirty="0" err="1" smtClean="0"/>
              <a:t>백엔드의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제공으로 인해 지나치게 많은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호출하는 문제가 있습니다</a:t>
            </a:r>
            <a:r>
              <a:rPr lang="en-US" altLang="ko-KR" dirty="0" smtClean="0"/>
              <a:t>. Rest </a:t>
            </a:r>
            <a:r>
              <a:rPr lang="en-US" altLang="ko-KR" dirty="0" err="1" smtClean="0"/>
              <a:t>Templete</a:t>
            </a:r>
            <a:r>
              <a:rPr lang="ko-KR" altLang="en-US" dirty="0" smtClean="0"/>
              <a:t>를 활용해 클라이언트와 서버간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줄이고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데이터는 서버 내에서 집약하는 과정을 거쳐 문제를 해결할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009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17. </a:t>
            </a:r>
            <a:r>
              <a:rPr lang="ko-KR" altLang="en-US" dirty="0" smtClean="0"/>
              <a:t>비즈니스 </a:t>
            </a:r>
            <a:r>
              <a:rPr lang="ko-KR" altLang="en-US" dirty="0" err="1" smtClean="0"/>
              <a:t>로직별로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재구축했습니다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메서드와 리소스를 명확히 구분해서 기존의 뒤죽박죽인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호출 문제를 해결했습니다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50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18.</a:t>
            </a:r>
            <a:r>
              <a:rPr lang="ko-KR" altLang="en-US" dirty="0" smtClean="0"/>
              <a:t>서버간 통신을 하기 위한 </a:t>
            </a:r>
            <a:r>
              <a:rPr lang="en-US" altLang="ko-KR" dirty="0" err="1" smtClean="0"/>
              <a:t>RestTemplate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적용시</a:t>
            </a:r>
            <a:r>
              <a:rPr lang="ko-KR" altLang="en-US" dirty="0" smtClean="0"/>
              <a:t> 모든 </a:t>
            </a:r>
            <a:r>
              <a:rPr lang="en-US" altLang="ko-KR" dirty="0" err="1" smtClean="0"/>
              <a:t>HTTPMethod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exchange </a:t>
            </a:r>
            <a:r>
              <a:rPr lang="ko-KR" altLang="en-US" dirty="0" smtClean="0"/>
              <a:t>함수로 처리가 가능했습니다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</a:t>
            </a:r>
            <a:r>
              <a:rPr lang="en-US" altLang="ko-KR" dirty="0" smtClean="0"/>
              <a:t>get/post </a:t>
            </a:r>
            <a:r>
              <a:rPr lang="ko-KR" altLang="en-US" dirty="0" smtClean="0"/>
              <a:t>등 </a:t>
            </a:r>
            <a:r>
              <a:rPr lang="en-US" altLang="ko-KR" dirty="0" err="1" smtClean="0"/>
              <a:t>httpMethod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공통로직을</a:t>
            </a:r>
            <a:r>
              <a:rPr lang="ko-KR" altLang="en-US" dirty="0" smtClean="0"/>
              <a:t> 만들어 </a:t>
            </a:r>
            <a:r>
              <a:rPr lang="ko-KR" altLang="en-US" dirty="0" err="1" smtClean="0"/>
              <a:t>모듈화했습니다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만든 클래스를 다양한 경우에서 사용하기 위해 자바 제네릭을 사용했습니다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566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19. JUnit5</a:t>
            </a:r>
            <a:r>
              <a:rPr lang="ko-KR" altLang="en-US" dirty="0" smtClean="0"/>
              <a:t>를 활용하기도 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웹 개발하면서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샘플을 만들어 전 과정을 테스트하는 것이 불편했습니다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해결하기 위해 </a:t>
            </a:r>
            <a:r>
              <a:rPr lang="en-US" altLang="ko-KR" dirty="0" err="1" smtClean="0"/>
              <a:t>Mockito</a:t>
            </a:r>
            <a:r>
              <a:rPr lang="ko-KR" altLang="en-US" dirty="0" smtClean="0"/>
              <a:t>를 활용해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의존관계가 있는 모듈을 독립적으로 테스트하였습니다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0356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21. Java Docs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스웨거를</a:t>
            </a:r>
            <a:r>
              <a:rPr lang="ko-KR" altLang="en-US" dirty="0" smtClean="0"/>
              <a:t> 활용해 문서화를 수행했습니다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유레카를</a:t>
            </a:r>
            <a:r>
              <a:rPr lang="ko-KR" altLang="en-US" dirty="0" smtClean="0"/>
              <a:t> 유지보수하면서 제대로 문서화되어 있지 않아 코드를 해석하는 것이 너무 힘들었습니다</a:t>
            </a:r>
            <a:r>
              <a:rPr lang="en-US" altLang="ko-KR" dirty="0" smtClean="0"/>
              <a:t>. </a:t>
            </a:r>
            <a:r>
              <a:rPr lang="ko-KR" altLang="en-US" smtClean="0"/>
              <a:t>다른 유지보수를 하는 팀이 같은 과정을 겪지 않도록 </a:t>
            </a:r>
            <a:r>
              <a:rPr lang="ko-KR" altLang="en-US" dirty="0" smtClean="0"/>
              <a:t>하기 위해 메서드 단위로 하나하나 문서화하고 </a:t>
            </a:r>
            <a:r>
              <a:rPr lang="ko-KR" altLang="en-US" dirty="0" err="1" smtClean="0"/>
              <a:t>스웨거로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문서화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806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22. </a:t>
            </a:r>
            <a:r>
              <a:rPr lang="ko-KR" altLang="en-US" dirty="0" err="1" smtClean="0"/>
              <a:t>가독성을</a:t>
            </a:r>
            <a:r>
              <a:rPr lang="ko-KR" altLang="en-US" dirty="0" smtClean="0"/>
              <a:t> 위해 쓸데없는 주석과 </a:t>
            </a:r>
            <a:r>
              <a:rPr lang="ko-KR" altLang="en-US" dirty="0" err="1" smtClean="0"/>
              <a:t>출력문을</a:t>
            </a:r>
            <a:r>
              <a:rPr lang="ko-KR" altLang="en-US" dirty="0" smtClean="0"/>
              <a:t> 제거했습니다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382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발표 목차는 다음과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개요</a:t>
            </a:r>
          </a:p>
          <a:p>
            <a:r>
              <a:rPr lang="ko-KR" altLang="en-US" dirty="0" err="1" smtClean="0"/>
              <a:t>또레카의</a:t>
            </a:r>
            <a:r>
              <a:rPr lang="ko-KR" altLang="en-US" dirty="0" smtClean="0"/>
              <a:t> 목표</a:t>
            </a:r>
          </a:p>
          <a:p>
            <a:r>
              <a:rPr lang="ko-KR" altLang="en-US" dirty="0" err="1" smtClean="0"/>
              <a:t>유레카에서</a:t>
            </a:r>
            <a:r>
              <a:rPr lang="ko-KR" altLang="en-US" dirty="0" smtClean="0"/>
              <a:t> 변화된 점과 </a:t>
            </a:r>
            <a:r>
              <a:rPr lang="ko-KR" altLang="en-US" dirty="0" err="1" smtClean="0"/>
              <a:t>느낀점</a:t>
            </a:r>
            <a:endParaRPr lang="ko-KR" altLang="en-US" dirty="0" smtClean="0"/>
          </a:p>
          <a:p>
            <a:r>
              <a:rPr lang="ko-KR" altLang="en-US" dirty="0" smtClean="0"/>
              <a:t>그리고 시연과 </a:t>
            </a:r>
            <a:r>
              <a:rPr lang="ko-KR" altLang="en-US" dirty="0" err="1" smtClean="0"/>
              <a:t>팀소개로</a:t>
            </a:r>
            <a:r>
              <a:rPr lang="ko-KR" altLang="en-US" dirty="0" smtClean="0"/>
              <a:t> 마무리하겠습니다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802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  <a:p>
            <a:r>
              <a:rPr lang="en-US" altLang="ko-KR" dirty="0" smtClean="0"/>
              <a:t>23. </a:t>
            </a:r>
            <a:r>
              <a:rPr lang="ko-KR" altLang="en-US" dirty="0" err="1" smtClean="0"/>
              <a:t>프론트엔드는</a:t>
            </a:r>
            <a:r>
              <a:rPr lang="ko-KR" altLang="en-US" dirty="0" smtClean="0"/>
              <a:t> 어떻게 아키텍처를 변화시켰는지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 어떤 </a:t>
            </a:r>
            <a:r>
              <a:rPr lang="ko-KR" altLang="en-US" dirty="0" err="1" smtClean="0"/>
              <a:t>리펙토링</a:t>
            </a:r>
            <a:r>
              <a:rPr lang="ko-KR" altLang="en-US" dirty="0" smtClean="0"/>
              <a:t> 과정을 통해 성능을 향상시킬 수 있었는지를 말씀드리겠습니다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649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24. </a:t>
            </a:r>
            <a:r>
              <a:rPr lang="ko-KR" altLang="en-US" dirty="0" smtClean="0"/>
              <a:t>기존 코드에서 문제점은 </a:t>
            </a:r>
            <a:r>
              <a:rPr lang="ko-KR" altLang="en-US" dirty="0" err="1" smtClean="0"/>
              <a:t>백엔드의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호출 구조 때문에 마치 </a:t>
            </a:r>
            <a:r>
              <a:rPr lang="ko-KR" altLang="en-US" dirty="0" err="1" smtClean="0"/>
              <a:t>디도스</a:t>
            </a:r>
            <a:r>
              <a:rPr lang="ko-KR" altLang="en-US" dirty="0" smtClean="0"/>
              <a:t> 공격이 </a:t>
            </a:r>
            <a:r>
              <a:rPr lang="ko-KR" altLang="en-US" dirty="0" err="1" smtClean="0"/>
              <a:t>이루어지듯</a:t>
            </a:r>
            <a:r>
              <a:rPr lang="ko-KR" altLang="en-US" dirty="0" smtClean="0"/>
              <a:t> 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보시는 코드처럼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문으로 </a:t>
            </a:r>
            <a:r>
              <a:rPr lang="en-US" altLang="ko-KR" dirty="0" err="1" smtClean="0"/>
              <a:t>axios</a:t>
            </a:r>
            <a:r>
              <a:rPr lang="ko-KR" altLang="en-US" dirty="0" smtClean="0"/>
              <a:t>통신을 </a:t>
            </a:r>
            <a:r>
              <a:rPr lang="ko-KR" altLang="en-US" dirty="0" err="1" smtClean="0"/>
              <a:t>여러번</a:t>
            </a:r>
            <a:r>
              <a:rPr lang="ko-KR" altLang="en-US" dirty="0" smtClean="0"/>
              <a:t> 한 뒤</a:t>
            </a:r>
            <a:r>
              <a:rPr lang="en-US" altLang="ko-KR" dirty="0" smtClean="0"/>
              <a:t>, response</a:t>
            </a:r>
            <a:r>
              <a:rPr lang="ko-KR" altLang="en-US" dirty="0" smtClean="0"/>
              <a:t>값에 대해 다시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돌려 </a:t>
            </a:r>
            <a:r>
              <a:rPr lang="en-US" altLang="ko-KR" dirty="0" err="1" smtClean="0"/>
              <a:t>axios</a:t>
            </a:r>
            <a:r>
              <a:rPr lang="ko-KR" altLang="en-US" dirty="0" smtClean="0"/>
              <a:t>를 호출하고 있었습니다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430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25. </a:t>
            </a:r>
            <a:r>
              <a:rPr lang="ko-KR" altLang="en-US" dirty="0" err="1" smtClean="0"/>
              <a:t>백엔드에서</a:t>
            </a:r>
            <a:r>
              <a:rPr lang="ko-KR" altLang="en-US" dirty="0" smtClean="0"/>
              <a:t> 데이터베이스 통신은 저렴한데 비해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프론트에서 백으로의 통신은 훨씬 비싸므로 </a:t>
            </a:r>
            <a:r>
              <a:rPr lang="ko-KR" altLang="en-US" dirty="0" err="1" smtClean="0"/>
              <a:t>백엔드에서</a:t>
            </a:r>
            <a:r>
              <a:rPr lang="ko-KR" altLang="en-US" dirty="0" smtClean="0"/>
              <a:t> 한번에 필요한 데이터를 받을 수 있도록 수정했습니다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331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26. </a:t>
            </a:r>
            <a:r>
              <a:rPr lang="ko-KR" altLang="en-US" dirty="0" smtClean="0"/>
              <a:t>메인 화면에는 오늘의 상품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요즘뜨는상품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스테디셀러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카테고리별</a:t>
            </a:r>
            <a:r>
              <a:rPr lang="ko-KR" altLang="en-US" dirty="0" smtClean="0"/>
              <a:t> 추천상품별로 총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컴포넌트에서 각각 사진에 대하여 </a:t>
            </a:r>
            <a:r>
              <a:rPr lang="en-US" altLang="ko-KR" dirty="0" err="1" smtClean="0"/>
              <a:t>Axios</a:t>
            </a:r>
            <a:r>
              <a:rPr lang="ko-KR" altLang="en-US" dirty="0" smtClean="0"/>
              <a:t>통신을 함으로써 데이터를 불러왔습니다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532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27. </a:t>
            </a:r>
            <a:r>
              <a:rPr lang="ko-KR" altLang="en-US" dirty="0" smtClean="0"/>
              <a:t>이런 구조를 </a:t>
            </a:r>
            <a:r>
              <a:rPr lang="ko-KR" altLang="en-US" dirty="0" err="1" smtClean="0"/>
              <a:t>메인에서의</a:t>
            </a:r>
            <a:r>
              <a:rPr lang="ko-KR" altLang="en-US" dirty="0" smtClean="0"/>
              <a:t> 단 한번의 </a:t>
            </a:r>
            <a:r>
              <a:rPr lang="en-US" altLang="ko-KR" dirty="0" err="1" smtClean="0"/>
              <a:t>Axios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호출을 통해 관리할 수 있도록 바꾸어 통신비용을 줄였고 데이터 또한 </a:t>
            </a:r>
            <a:r>
              <a:rPr lang="en-US" altLang="ko-KR" dirty="0" err="1" smtClean="0"/>
              <a:t>Vuex</a:t>
            </a:r>
            <a:r>
              <a:rPr lang="ko-KR" altLang="en-US" dirty="0" smtClean="0"/>
              <a:t>를 통해 공통으로 관리할 수 있는 구조로 변경하였습니다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634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번째로 유지보수가 어렵다는 문제점이 있었습니다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이전 코드는 여러 컴포넌트에서 똑같은 </a:t>
            </a:r>
            <a:r>
              <a:rPr lang="en-US" altLang="ko-KR" dirty="0" err="1" smtClean="0"/>
              <a:t>axios</a:t>
            </a:r>
            <a:r>
              <a:rPr lang="ko-KR" altLang="en-US" dirty="0" smtClean="0"/>
              <a:t>호출이 일어나고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이로인해</a:t>
            </a:r>
            <a:r>
              <a:rPr lang="ko-KR" altLang="en-US" dirty="0" smtClean="0"/>
              <a:t> 하나를 수정하게 되면 모든 컴포넌트를 </a:t>
            </a:r>
            <a:r>
              <a:rPr lang="ko-KR" altLang="en-US" dirty="0" err="1" smtClean="0"/>
              <a:t>수정해야되고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vuex</a:t>
            </a:r>
            <a:r>
              <a:rPr lang="ko-KR" altLang="en-US" dirty="0" smtClean="0"/>
              <a:t>를 통해 데이터를 공통으로 관리하지 않아 똑같은 데이터를 중복적인</a:t>
            </a:r>
            <a:r>
              <a:rPr lang="ko-KR" altLang="en-US" baseline="0" dirty="0" smtClean="0"/>
              <a:t> 받아오고</a:t>
            </a:r>
            <a:r>
              <a:rPr lang="ko-KR" altLang="en-US" dirty="0" smtClean="0"/>
              <a:t> 있었습니다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209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  <a:p>
            <a:r>
              <a:rPr lang="en-US" altLang="ko-KR" dirty="0" smtClean="0"/>
              <a:t>29. </a:t>
            </a:r>
            <a:r>
              <a:rPr lang="ko-KR" altLang="en-US" dirty="0" smtClean="0"/>
              <a:t>우선 </a:t>
            </a:r>
            <a:r>
              <a:rPr lang="en-US" altLang="ko-KR" dirty="0" err="1" smtClean="0"/>
              <a:t>api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모듈화 하여 관리를 쉽게 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중복으로 일어나는 </a:t>
            </a:r>
            <a:r>
              <a:rPr lang="en-US" altLang="ko-KR" dirty="0" err="1" smtClean="0"/>
              <a:t>aixos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 코드를 </a:t>
            </a:r>
            <a:r>
              <a:rPr lang="en-US" altLang="ko-KR" dirty="0" smtClean="0"/>
              <a:t>request </a:t>
            </a:r>
            <a:r>
              <a:rPr lang="ko-KR" altLang="en-US" dirty="0" smtClean="0"/>
              <a:t>함수에 정의함으로서 코드의 중복을 제거하였습니다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1533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30. </a:t>
            </a:r>
            <a:r>
              <a:rPr lang="ko-KR" altLang="en-US" dirty="0" smtClean="0"/>
              <a:t>프론트의 전체적인 파일 구조입니다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browser </a:t>
            </a:r>
            <a:r>
              <a:rPr lang="ko-KR" altLang="en-US" dirty="0" smtClean="0"/>
              <a:t>저장소에 </a:t>
            </a:r>
            <a:r>
              <a:rPr lang="en-US" altLang="ko-KR" dirty="0" smtClean="0"/>
              <a:t>token </a:t>
            </a:r>
            <a:r>
              <a:rPr lang="ko-KR" altLang="en-US" dirty="0" smtClean="0"/>
              <a:t>값이 있는지 검사합니다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처음에 사이트 </a:t>
            </a:r>
            <a:r>
              <a:rPr lang="ko-KR" altLang="en-US" dirty="0" err="1" smtClean="0"/>
              <a:t>접속시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token</a:t>
            </a:r>
            <a:r>
              <a:rPr lang="ko-KR" altLang="en-US" dirty="0" smtClean="0"/>
              <a:t>이 없다는 가정하에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하게 된다면</a:t>
            </a:r>
          </a:p>
          <a:p>
            <a:r>
              <a:rPr lang="en-US" altLang="ko-KR" dirty="0" smtClean="0"/>
              <a:t>3. actions</a:t>
            </a:r>
            <a:r>
              <a:rPr lang="ko-KR" altLang="en-US" dirty="0" smtClean="0"/>
              <a:t>을 통해서 </a:t>
            </a:r>
            <a:r>
              <a:rPr lang="en-US" altLang="ko-KR" dirty="0" err="1" smtClean="0"/>
              <a:t>api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호출합니다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4. </a:t>
            </a:r>
            <a:r>
              <a:rPr lang="ko-KR" altLang="en-US" dirty="0" err="1" smtClean="0"/>
              <a:t>모듈화한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api.js</a:t>
            </a:r>
            <a:r>
              <a:rPr lang="ko-KR" altLang="en-US" dirty="0" smtClean="0"/>
              <a:t>에서 정의된 </a:t>
            </a:r>
            <a:r>
              <a:rPr lang="en-US" altLang="ko-KR" dirty="0" err="1" smtClean="0"/>
              <a:t>axios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5. header</a:t>
            </a:r>
            <a:r>
              <a:rPr lang="ko-KR" altLang="en-US" dirty="0" smtClean="0"/>
              <a:t>에 토큰을 실어서 보낸다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6. Server</a:t>
            </a:r>
            <a:r>
              <a:rPr lang="ko-KR" altLang="en-US" dirty="0" smtClean="0"/>
              <a:t>에서 값을 받아와서 </a:t>
            </a:r>
            <a:r>
              <a:rPr lang="en-US" altLang="ko-KR" dirty="0" smtClean="0"/>
              <a:t>actions</a:t>
            </a:r>
            <a:r>
              <a:rPr lang="ko-KR" altLang="en-US" dirty="0" smtClean="0"/>
              <a:t>에 넘겨줍니다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7~8. </a:t>
            </a:r>
            <a:r>
              <a:rPr lang="ko-KR" altLang="en-US" dirty="0" smtClean="0"/>
              <a:t>응답 결과를 가공하여 </a:t>
            </a:r>
            <a:r>
              <a:rPr lang="en-US" altLang="ko-KR" dirty="0" smtClean="0"/>
              <a:t>state</a:t>
            </a:r>
            <a:r>
              <a:rPr lang="ko-KR" altLang="en-US" dirty="0" smtClean="0"/>
              <a:t>에 저장하고 사용합니다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9. </a:t>
            </a:r>
            <a:r>
              <a:rPr lang="en-US" altLang="ko-KR" dirty="0" err="1" smtClean="0"/>
              <a:t>List.Vue</a:t>
            </a:r>
            <a:r>
              <a:rPr lang="ko-KR" altLang="en-US" dirty="0" smtClean="0"/>
              <a:t>처럼 다른 컴포넌트에서도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번부터 반복하여서 </a:t>
            </a:r>
            <a:r>
              <a:rPr lang="en-US" altLang="ko-KR" dirty="0" smtClean="0"/>
              <a:t>state</a:t>
            </a:r>
            <a:r>
              <a:rPr lang="ko-KR" altLang="en-US" dirty="0" smtClean="0"/>
              <a:t>에 저장하고 데이터를 </a:t>
            </a:r>
            <a:r>
              <a:rPr lang="ko-KR" altLang="en-US" dirty="0" err="1" smtClean="0"/>
              <a:t>들고와</a:t>
            </a:r>
            <a:r>
              <a:rPr lang="ko-KR" altLang="en-US" dirty="0" smtClean="0"/>
              <a:t> 사용합니다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핵심은 역할을 세분화 해서 의존성을 낮췄다는 것입니다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5701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자율 프로젝트를 진행하고 유지보수를 하면서 </a:t>
            </a:r>
            <a:r>
              <a:rPr lang="ko-KR" altLang="en-US" dirty="0" err="1" smtClean="0"/>
              <a:t>느낀점입니다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남이 짠 소스를 읽고 해석하는 것이 쉬운 일이 아님을 알게 되었습니다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또한 유지보수를 위해 구체적으로 문서화하고 코드를 통일 하는 것이 중요하다는 것을 느꼈습니다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코드 리뷰도 정말 좋은 경험이었습니다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컨설턴트님께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코드리뷰를</a:t>
            </a:r>
            <a:r>
              <a:rPr lang="ko-KR" altLang="en-US" baseline="0" dirty="0" smtClean="0"/>
              <a:t> 받으면서 </a:t>
            </a:r>
            <a:r>
              <a:rPr lang="en-US" altLang="ko-KR" baseline="0" dirty="0" smtClean="0"/>
              <a:t>SQL INJECTION</a:t>
            </a:r>
            <a:r>
              <a:rPr lang="ko-KR" altLang="en-US" baseline="0" dirty="0" smtClean="0"/>
              <a:t>이 발생할 가능성이 있는 코드에 대해 알게 되었습니다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785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여기까지 </a:t>
            </a:r>
            <a:r>
              <a:rPr lang="ko-KR" altLang="en-US" dirty="0" err="1" smtClean="0"/>
              <a:t>또레카에</a:t>
            </a:r>
            <a:r>
              <a:rPr lang="ko-KR" altLang="en-US" dirty="0" smtClean="0"/>
              <a:t> 대한 설명이었습니다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시연 시작하겠습니다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06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간단하게 기존의 </a:t>
            </a:r>
            <a:r>
              <a:rPr lang="ko-KR" altLang="en-US" dirty="0" err="1" smtClean="0"/>
              <a:t>유레카에</a:t>
            </a:r>
            <a:r>
              <a:rPr lang="ko-KR" altLang="en-US" dirty="0" smtClean="0"/>
              <a:t> 대해 설명해 드리겠습니다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유레카는</a:t>
            </a:r>
            <a:r>
              <a:rPr lang="ko-KR" altLang="en-US" dirty="0" smtClean="0"/>
              <a:t> 사용자의 감정을 분석해 구매 결정을 돕는 기능을 제공하는 </a:t>
            </a:r>
            <a:r>
              <a:rPr lang="en-US" altLang="ko-KR" dirty="0" smtClean="0"/>
              <a:t>C2C </a:t>
            </a:r>
            <a:r>
              <a:rPr lang="ko-KR" altLang="en-US" dirty="0" smtClean="0"/>
              <a:t>쇼핑몰 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9390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팀원을 소개하고 마무리하겠습니다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정준영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심재혁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이수민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강구원이</a:t>
            </a:r>
            <a:r>
              <a:rPr lang="ko-KR" altLang="en-US" dirty="0" smtClean="0"/>
              <a:t> 한 팀이 되어 </a:t>
            </a:r>
            <a:r>
              <a:rPr lang="ko-KR" altLang="en-US" dirty="0" err="1" smtClean="0"/>
              <a:t>유레카를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또레카로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유지보수했습니다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6924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이상입니다 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89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  <a:p>
            <a:r>
              <a:rPr lang="en-US" altLang="ko-KR" dirty="0" smtClean="0"/>
              <a:t>4. </a:t>
            </a:r>
            <a:r>
              <a:rPr lang="ko-KR" altLang="en-US" dirty="0" err="1" smtClean="0"/>
              <a:t>유레카는</a:t>
            </a:r>
            <a:r>
              <a:rPr lang="ko-KR" altLang="en-US" dirty="0" smtClean="0"/>
              <a:t> 구매자 페이지와 판매자 페이지로 나뉘어</a:t>
            </a:r>
          </a:p>
          <a:p>
            <a:r>
              <a:rPr lang="ko-KR" altLang="en-US" dirty="0" err="1" smtClean="0"/>
              <a:t>판매자는</a:t>
            </a:r>
            <a:r>
              <a:rPr lang="ko-KR" altLang="en-US" dirty="0" smtClean="0"/>
              <a:t> 상품 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주문과 배송 관리 등을 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구매자는 상품을 조회하는 과정에서 감정 분석을 통해 그 사람의 구매 결정을 돕습니다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050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  <a:p>
            <a:r>
              <a:rPr lang="en-US" altLang="ko-KR" dirty="0" smtClean="0"/>
              <a:t>6. </a:t>
            </a:r>
            <a:r>
              <a:rPr lang="ko-KR" altLang="en-US" dirty="0" smtClean="0"/>
              <a:t>감정 분석으로 장바구니와 결제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본인의 주문 </a:t>
            </a:r>
            <a:r>
              <a:rPr lang="ko-KR" altLang="en-US" dirty="0" err="1" smtClean="0"/>
              <a:t>관리등의</a:t>
            </a:r>
            <a:r>
              <a:rPr lang="ko-KR" altLang="en-US" dirty="0" smtClean="0"/>
              <a:t> 기능을 하는 </a:t>
            </a:r>
            <a:r>
              <a:rPr lang="ko-KR" altLang="en-US" dirty="0" err="1" smtClean="0"/>
              <a:t>마이페이지까지</a:t>
            </a:r>
            <a:r>
              <a:rPr lang="ko-KR" altLang="en-US" dirty="0" smtClean="0"/>
              <a:t> 구현이 되어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689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분석한 데이터로 어떤 상품을 살 지 결정할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339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  <a:p>
            <a:r>
              <a:rPr lang="en-US" altLang="ko-KR" dirty="0" smtClean="0"/>
              <a:t>7. </a:t>
            </a:r>
            <a:r>
              <a:rPr lang="ko-KR" altLang="en-US" dirty="0" smtClean="0"/>
              <a:t>근데 이미 구현된 </a:t>
            </a:r>
            <a:r>
              <a:rPr lang="ko-KR" altLang="en-US" dirty="0" err="1" smtClean="0"/>
              <a:t>유레카를</a:t>
            </a:r>
            <a:r>
              <a:rPr lang="ko-KR" altLang="en-US" dirty="0" smtClean="0"/>
              <a:t> 왜 다시 하나요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라는 의문이 들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이유는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가지가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기계적인 </a:t>
            </a:r>
            <a:r>
              <a:rPr lang="en-US" altLang="ko-KR" dirty="0" smtClean="0"/>
              <a:t>CRUD</a:t>
            </a:r>
            <a:r>
              <a:rPr lang="ko-KR" altLang="en-US" dirty="0" smtClean="0"/>
              <a:t>에서 벗어나 더 성장하기 위해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기존의 </a:t>
            </a:r>
            <a:r>
              <a:rPr lang="ko-KR" altLang="en-US" dirty="0" err="1" smtClean="0"/>
              <a:t>유레카에서</a:t>
            </a:r>
            <a:r>
              <a:rPr lang="ko-KR" altLang="en-US" dirty="0" smtClean="0"/>
              <a:t> 잘못된 </a:t>
            </a:r>
            <a:r>
              <a:rPr lang="en-US" altLang="ko-KR" dirty="0" smtClean="0"/>
              <a:t>MSA </a:t>
            </a:r>
            <a:r>
              <a:rPr lang="ko-KR" altLang="en-US" dirty="0" smtClean="0"/>
              <a:t>구조에 대한 아쉬움 </a:t>
            </a:r>
            <a:r>
              <a:rPr lang="ko-KR" altLang="en-US" dirty="0" err="1" smtClean="0"/>
              <a:t>떄문에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그리고 </a:t>
            </a:r>
            <a:r>
              <a:rPr lang="ko-KR" altLang="en-US" dirty="0" err="1" smtClean="0"/>
              <a:t>리펙토링을</a:t>
            </a:r>
            <a:r>
              <a:rPr lang="ko-KR" altLang="en-US" dirty="0" smtClean="0"/>
              <a:t> 경험해보고 싶기 </a:t>
            </a:r>
            <a:r>
              <a:rPr lang="ko-KR" altLang="en-US" dirty="0" err="1" smtClean="0"/>
              <a:t>떄문입니다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03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그래서 저희는 프론트와 </a:t>
            </a:r>
            <a:r>
              <a:rPr lang="ko-KR" altLang="en-US" dirty="0" err="1" smtClean="0"/>
              <a:t>백엔드</a:t>
            </a:r>
            <a:r>
              <a:rPr lang="ko-KR" altLang="en-US" dirty="0" smtClean="0"/>
              <a:t> 모두 </a:t>
            </a:r>
            <a:r>
              <a:rPr lang="ko-KR" altLang="en-US" dirty="0" err="1" smtClean="0"/>
              <a:t>아키텍쳐를</a:t>
            </a:r>
            <a:r>
              <a:rPr lang="ko-KR" altLang="en-US" dirty="0" smtClean="0"/>
              <a:t> 수정해 적용하고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 코드를 </a:t>
            </a:r>
            <a:r>
              <a:rPr lang="ko-KR" altLang="en-US" dirty="0" err="1" smtClean="0"/>
              <a:t>리펙토링</a:t>
            </a:r>
            <a:r>
              <a:rPr lang="ko-KR" altLang="en-US" dirty="0" smtClean="0"/>
              <a:t> 하기로 결정했습니다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92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9. </a:t>
            </a:r>
            <a:r>
              <a:rPr lang="ko-KR" altLang="en-US" dirty="0" smtClean="0"/>
              <a:t>먼저 </a:t>
            </a:r>
            <a:r>
              <a:rPr lang="ko-KR" altLang="en-US" dirty="0" err="1" smtClean="0"/>
              <a:t>백엔드부터</a:t>
            </a:r>
            <a:r>
              <a:rPr lang="ko-KR" altLang="en-US" dirty="0" smtClean="0"/>
              <a:t> 어떻게 아키텍처를 변화시켰는지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 어떤 </a:t>
            </a:r>
            <a:r>
              <a:rPr lang="ko-KR" altLang="en-US" dirty="0" err="1" smtClean="0"/>
              <a:t>리펙토링</a:t>
            </a:r>
            <a:r>
              <a:rPr lang="ko-KR" altLang="en-US" dirty="0" smtClean="0"/>
              <a:t> 과정을 통해 성능을 향상시킬 수 있었는지를 말씀드리겠습니다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6E587-B4F2-42DE-AAA8-21932667622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895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51.png"/><Relationship Id="rId5" Type="http://schemas.openxmlformats.org/officeDocument/2006/relationships/image" Target="../media/image5.png"/><Relationship Id="rId10" Type="http://schemas.openxmlformats.org/officeDocument/2006/relationships/image" Target="../media/image50.png"/><Relationship Id="rId4" Type="http://schemas.openxmlformats.org/officeDocument/2006/relationships/image" Target="../media/image4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microsoft.com/office/2007/relationships/hdphoto" Target="../media/hdphoto2.wdp"/><Relationship Id="rId18" Type="http://schemas.openxmlformats.org/officeDocument/2006/relationships/image" Target="../media/image69.png"/><Relationship Id="rId3" Type="http://schemas.openxmlformats.org/officeDocument/2006/relationships/image" Target="../media/image56.png"/><Relationship Id="rId21" Type="http://schemas.microsoft.com/office/2007/relationships/hdphoto" Target="../media/hdphoto6.wdp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17" Type="http://schemas.microsoft.com/office/2007/relationships/hdphoto" Target="../media/hdphoto4.wdp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8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5.jpeg"/><Relationship Id="rId5" Type="http://schemas.openxmlformats.org/officeDocument/2006/relationships/image" Target="../media/image57.png"/><Relationship Id="rId15" Type="http://schemas.microsoft.com/office/2007/relationships/hdphoto" Target="../media/hdphoto3.wdp"/><Relationship Id="rId10" Type="http://schemas.microsoft.com/office/2007/relationships/hdphoto" Target="../media/hdphoto1.wdp"/><Relationship Id="rId19" Type="http://schemas.microsoft.com/office/2007/relationships/hdphoto" Target="../media/hdphoto5.wdp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53.png"/><Relationship Id="rId5" Type="http://schemas.openxmlformats.org/officeDocument/2006/relationships/image" Target="../media/image5.png"/><Relationship Id="rId10" Type="http://schemas.openxmlformats.org/officeDocument/2006/relationships/image" Target="../media/image50.png"/><Relationship Id="rId4" Type="http://schemas.openxmlformats.org/officeDocument/2006/relationships/image" Target="../media/image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6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94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56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5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91.png"/><Relationship Id="rId9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56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5.png"/><Relationship Id="rId5" Type="http://schemas.openxmlformats.org/officeDocument/2006/relationships/image" Target="../media/image16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19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5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2.png"/><Relationship Id="rId5" Type="http://schemas.openxmlformats.org/officeDocument/2006/relationships/image" Target="../media/image40.png"/><Relationship Id="rId10" Type="http://schemas.openxmlformats.org/officeDocument/2006/relationships/image" Target="../media/image5.png"/><Relationship Id="rId4" Type="http://schemas.openxmlformats.org/officeDocument/2006/relationships/image" Target="../media/image39.png"/><Relationship Id="rId9" Type="http://schemas.openxmlformats.org/officeDocument/2006/relationships/image" Target="../media/image4.png"/><Relationship Id="rId1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51.png"/><Relationship Id="rId5" Type="http://schemas.openxmlformats.org/officeDocument/2006/relationships/image" Target="../media/image5.png"/><Relationship Id="rId10" Type="http://schemas.openxmlformats.org/officeDocument/2006/relationships/image" Target="../media/image50.png"/><Relationship Id="rId4" Type="http://schemas.openxmlformats.org/officeDocument/2006/relationships/image" Target="../media/image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46668" y="811435"/>
            <a:ext cx="3228567" cy="9503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87284" y="2279029"/>
            <a:ext cx="3127458" cy="697128"/>
            <a:chOff x="7087284" y="2279029"/>
            <a:chExt cx="3127458" cy="6971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87284" y="2279029"/>
              <a:ext cx="3127458" cy="6971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8416" y="221463"/>
            <a:ext cx="1695996" cy="1674796"/>
            <a:chOff x="858416" y="221463"/>
            <a:chExt cx="1695996" cy="16747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8416" y="221463"/>
              <a:ext cx="1695996" cy="167479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775" y="408864"/>
            <a:ext cx="4252103" cy="20709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22419" y="2196531"/>
            <a:ext cx="3574377" cy="9992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70649" y="3771463"/>
            <a:ext cx="9746038" cy="329206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54420" y="7909240"/>
            <a:ext cx="4629732" cy="124045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86682" y="7460656"/>
            <a:ext cx="2617061" cy="731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8416" y="221463"/>
            <a:ext cx="1695996" cy="1674796"/>
            <a:chOff x="858416" y="221463"/>
            <a:chExt cx="1695996" cy="16747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416" y="221463"/>
              <a:ext cx="1695996" cy="16747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75" y="408864"/>
            <a:ext cx="4252103" cy="20709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46668" y="811435"/>
            <a:ext cx="3228567" cy="9503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39183" y="4706519"/>
            <a:ext cx="14837592" cy="1934122"/>
            <a:chOff x="2039183" y="4706519"/>
            <a:chExt cx="14837592" cy="19341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354095" y="3749969"/>
              <a:ext cx="29676190" cy="387619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39183" y="4706519"/>
              <a:ext cx="14837592" cy="19341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12712" y="4392602"/>
            <a:ext cx="2965814" cy="553207"/>
            <a:chOff x="2012712" y="4392602"/>
            <a:chExt cx="2965814" cy="55320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152339" y="4451519"/>
              <a:ext cx="2826187" cy="475881"/>
              <a:chOff x="2152339" y="4451519"/>
              <a:chExt cx="2826187" cy="47588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52339" y="4451519"/>
                <a:ext cx="2826187" cy="4758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012712" y="4392602"/>
              <a:ext cx="611046" cy="506557"/>
              <a:chOff x="2012712" y="4392602"/>
              <a:chExt cx="611046" cy="5065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012712" y="4392602"/>
                <a:ext cx="611046" cy="50655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83615" y="4478833"/>
              <a:ext cx="1709310" cy="48169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50224" y="5189086"/>
            <a:ext cx="4533138" cy="1164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1161905"/>
            <a:ext cx="18590476" cy="106667"/>
            <a:chOff x="-152381" y="1161905"/>
            <a:chExt cx="18590476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2381" y="1161905"/>
              <a:ext cx="18590476" cy="10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9938" y="721735"/>
            <a:ext cx="2320402" cy="5485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0956" y="-38064"/>
            <a:ext cx="10679142" cy="15999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41599" y="1723812"/>
            <a:ext cx="12602516" cy="7813560"/>
            <a:chOff x="2841599" y="1723812"/>
            <a:chExt cx="12602516" cy="78135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1599" y="1723812"/>
              <a:ext cx="12602516" cy="781356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1161905"/>
            <a:ext cx="18590476" cy="106667"/>
            <a:chOff x="-152381" y="1161905"/>
            <a:chExt cx="18590476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2381" y="1161905"/>
              <a:ext cx="18590476" cy="10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0956" y="-38064"/>
            <a:ext cx="10679142" cy="15999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9938" y="721735"/>
            <a:ext cx="2320402" cy="5485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743200" y="5345387"/>
            <a:ext cx="1626595" cy="1499730"/>
            <a:chOff x="7688769" y="4876090"/>
            <a:chExt cx="1626595" cy="14997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8769" y="4876090"/>
              <a:ext cx="1626595" cy="1499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40200" y="3009900"/>
            <a:ext cx="4665470" cy="4709075"/>
            <a:chOff x="10739729" y="3369991"/>
            <a:chExt cx="4665470" cy="47090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39729" y="3369991"/>
              <a:ext cx="4665470" cy="4709075"/>
            </a:xfrm>
            <a:prstGeom prst="rect">
              <a:avLst/>
            </a:prstGeom>
          </p:spPr>
        </p:pic>
      </p:grpSp>
      <p:sp>
        <p:nvSpPr>
          <p:cNvPr id="10" name="AutoShape 8" descr="실전! 스프링 데이터 JPA - 인프런 | 강의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286000" y="1708742"/>
            <a:ext cx="12812194" cy="7799423"/>
            <a:chOff x="2590800" y="1670642"/>
            <a:chExt cx="12812194" cy="779942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590800" y="1670642"/>
              <a:ext cx="12812194" cy="7799423"/>
              <a:chOff x="2851765" y="1726243"/>
              <a:chExt cx="12812194" cy="779942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851765" y="1726243"/>
                <a:ext cx="12812194" cy="7799423"/>
              </a:xfrm>
              <a:prstGeom prst="rect">
                <a:avLst/>
              </a:prstGeom>
            </p:spPr>
          </p:pic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89071" l="2439" r="9609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44235" y="3563899"/>
              <a:ext cx="685800" cy="612202"/>
            </a:xfrm>
            <a:prstGeom prst="rect">
              <a:avLst/>
            </a:prstGeom>
          </p:spPr>
        </p:pic>
        <p:pic>
          <p:nvPicPr>
            <p:cNvPr id="1028" name="Picture 4" descr="Node.js 기초 정리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36" t="29668" r="14705" b="26102"/>
            <a:stretch/>
          </p:blipFill>
          <p:spPr bwMode="auto">
            <a:xfrm>
              <a:off x="6216035" y="3825021"/>
              <a:ext cx="1110635" cy="702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7018" b="94737" l="756" r="98992">
                          <a14:foregroundMark x1="43325" y1="43860" x2="43325" y2="43860"/>
                          <a14:foregroundMark x1="48363" y1="39766" x2="48363" y2="39766"/>
                          <a14:foregroundMark x1="61713" y1="33918" x2="61713" y2="33918"/>
                          <a14:foregroundMark x1="70529" y1="32749" x2="70529" y2="32749"/>
                          <a14:foregroundMark x1="70277" y1="12865" x2="70277" y2="12865"/>
                          <a14:foregroundMark x1="74307" y1="29240" x2="74307" y2="29240"/>
                          <a14:foregroundMark x1="94962" y1="42105" x2="94962" y2="42105"/>
                          <a14:foregroundMark x1="71788" y1="73684" x2="71788" y2="73684"/>
                          <a14:foregroundMark x1="67758" y1="76608" x2="67758" y2="76608"/>
                          <a14:foregroundMark x1="55164" y1="84211" x2="55164" y2="84211"/>
                          <a14:foregroundMark x1="44584" y1="85965" x2="44584" y2="859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540635" y="3435897"/>
              <a:ext cx="1066800" cy="45950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32727" y1="65574" x2="32727" y2="65574"/>
                          <a14:foregroundMark x1="50545" y1="65574" x2="50545" y2="65574"/>
                          <a14:foregroundMark x1="52364" y1="59016" x2="52364" y2="59016"/>
                          <a14:foregroundMark x1="62909" y1="59016" x2="62909" y2="59016"/>
                          <a14:foregroundMark x1="73818" y1="67760" x2="73818" y2="67760"/>
                          <a14:foregroundMark x1="85818" y1="72678" x2="85818" y2="72678"/>
                          <a14:foregroundMark x1="86909" y1="72678" x2="86909" y2="72678"/>
                          <a14:foregroundMark x1="86909" y1="70492" x2="86909" y2="70492"/>
                          <a14:foregroundMark x1="85818" y1="72131" x2="85818" y2="72131"/>
                          <a14:foregroundMark x1="82909" y1="56284" x2="82909" y2="56284"/>
                          <a14:foregroundMark x1="66545" y1="30055" x2="66545" y2="3005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469674" y="3321096"/>
              <a:ext cx="1035540" cy="68910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7589" b="90625" l="7143" r="93304">
                          <a14:foregroundMark x1="21429" y1="58929" x2="21429" y2="58929"/>
                          <a14:foregroundMark x1="49554" y1="59375" x2="49554" y2="59375"/>
                          <a14:foregroundMark x1="66518" y1="63839" x2="66518" y2="63839"/>
                          <a14:foregroundMark x1="83482" y1="39732" x2="83482" y2="39732"/>
                          <a14:foregroundMark x1="72768" y1="35268" x2="72768" y2="35268"/>
                          <a14:foregroundMark x1="61161" y1="39286" x2="61161" y2="39286"/>
                          <a14:foregroundMark x1="50000" y1="35268" x2="50000" y2="35268"/>
                          <a14:foregroundMark x1="40625" y1="35268" x2="40625" y2="35268"/>
                          <a14:foregroundMark x1="27232" y1="34375" x2="27232" y2="343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77286" y="2584831"/>
              <a:ext cx="809211" cy="80921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>
                          <a14:foregroundMark x1="49333" y1="43111" x2="49333" y2="431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95803" y="2643718"/>
              <a:ext cx="691439" cy="69143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9494" b="94937" l="9718" r="9279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44835" y="8059699"/>
              <a:ext cx="1546462" cy="76596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8416" y="221463"/>
            <a:ext cx="1695996" cy="1674796"/>
            <a:chOff x="858416" y="221463"/>
            <a:chExt cx="1695996" cy="16747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416" y="221463"/>
              <a:ext cx="1695996" cy="16747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75" y="408864"/>
            <a:ext cx="4252103" cy="20709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46668" y="811435"/>
            <a:ext cx="3228567" cy="9503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7297" y="4766747"/>
            <a:ext cx="14837592" cy="1934122"/>
            <a:chOff x="1737297" y="4766747"/>
            <a:chExt cx="14837592" cy="19341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655982" y="3810196"/>
              <a:ext cx="29676190" cy="387619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7297" y="4766747"/>
              <a:ext cx="14837592" cy="19341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0825" y="4452830"/>
            <a:ext cx="2965814" cy="534798"/>
            <a:chOff x="1710825" y="4452830"/>
            <a:chExt cx="2965814" cy="53479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850452" y="4511747"/>
              <a:ext cx="2826187" cy="475881"/>
              <a:chOff x="1850452" y="4511747"/>
              <a:chExt cx="2826187" cy="47588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0452" y="4511747"/>
                <a:ext cx="2826187" cy="4758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10825" y="4452830"/>
              <a:ext cx="611046" cy="506557"/>
              <a:chOff x="1710825" y="4452830"/>
              <a:chExt cx="611046" cy="5065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10825" y="4452830"/>
                <a:ext cx="611046" cy="50655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81728" y="4539059"/>
              <a:ext cx="1735000" cy="48169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14366" y="5249314"/>
            <a:ext cx="2691491" cy="1164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1161905"/>
            <a:ext cx="18590476" cy="106667"/>
            <a:chOff x="-152381" y="1161905"/>
            <a:chExt cx="18590476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2381" y="1161905"/>
              <a:ext cx="18590476" cy="10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2382" y="608685"/>
            <a:ext cx="1734054" cy="5760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0956" y="-38064"/>
            <a:ext cx="12065327" cy="16524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4358" y="1884020"/>
            <a:ext cx="5654093" cy="7728258"/>
            <a:chOff x="1554358" y="1884020"/>
            <a:chExt cx="5654093" cy="77282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4358" y="1884020"/>
              <a:ext cx="5654093" cy="77282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16869" y="3400293"/>
            <a:ext cx="8502718" cy="3167262"/>
            <a:chOff x="8516869" y="3400293"/>
            <a:chExt cx="8502718" cy="31672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16869" y="3400293"/>
              <a:ext cx="8502718" cy="31672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1161905"/>
            <a:ext cx="18590476" cy="106667"/>
            <a:chOff x="-152381" y="1161905"/>
            <a:chExt cx="18590476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2381" y="1161905"/>
              <a:ext cx="18590476" cy="10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2382" y="608685"/>
            <a:ext cx="1734054" cy="5760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0956" y="-38064"/>
            <a:ext cx="12633754" cy="1599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4333" y="3739699"/>
            <a:ext cx="17317048" cy="4372555"/>
            <a:chOff x="484333" y="3739699"/>
            <a:chExt cx="17317048" cy="43725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4333" y="3739699"/>
              <a:ext cx="17317048" cy="43725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1161905"/>
            <a:ext cx="18590476" cy="106667"/>
            <a:chOff x="-152381" y="1161905"/>
            <a:chExt cx="18590476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2381" y="1161905"/>
              <a:ext cx="18590476" cy="10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2382" y="608685"/>
            <a:ext cx="1734054" cy="5760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0956" y="-38064"/>
            <a:ext cx="11231127" cy="15999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79680" y="1981501"/>
            <a:ext cx="13072627" cy="7729190"/>
            <a:chOff x="2879680" y="1981501"/>
            <a:chExt cx="13072627" cy="7729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9680" y="1981501"/>
              <a:ext cx="13072627" cy="7729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5027143"/>
            <a:ext cx="6171429" cy="231429"/>
            <a:chOff x="6057143" y="5027143"/>
            <a:chExt cx="6171429" cy="23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7143" y="5027143"/>
              <a:ext cx="6171429" cy="23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1161905"/>
            <a:ext cx="18590476" cy="106667"/>
            <a:chOff x="-152381" y="1161905"/>
            <a:chExt cx="18590476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2381" y="1161905"/>
              <a:ext cx="18590476" cy="10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2382" y="608685"/>
            <a:ext cx="1734054" cy="5760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0956" y="-38064"/>
            <a:ext cx="11426233" cy="15999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49974" y="1393396"/>
            <a:ext cx="10332350" cy="8485442"/>
            <a:chOff x="7349974" y="1393396"/>
            <a:chExt cx="10332350" cy="84854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9974" y="1393396"/>
              <a:ext cx="10332350" cy="84854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7319" y="1764936"/>
            <a:ext cx="6607425" cy="1977405"/>
            <a:chOff x="407319" y="1764936"/>
            <a:chExt cx="6607425" cy="19774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319" y="1764936"/>
              <a:ext cx="6607425" cy="19774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3254" y="7542430"/>
            <a:ext cx="1671491" cy="2336408"/>
            <a:chOff x="5343254" y="7542430"/>
            <a:chExt cx="1671491" cy="23364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3254" y="7542430"/>
              <a:ext cx="1671491" cy="233640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1161905"/>
            <a:ext cx="18590476" cy="106667"/>
            <a:chOff x="-152381" y="1161905"/>
            <a:chExt cx="18590476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2381" y="1161905"/>
              <a:ext cx="18590476" cy="10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2382" y="608685"/>
            <a:ext cx="1734054" cy="5760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0956" y="-38064"/>
            <a:ext cx="13019080" cy="1664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31267" y="1914730"/>
            <a:ext cx="9477072" cy="6456255"/>
            <a:chOff x="8431267" y="1914730"/>
            <a:chExt cx="9477072" cy="64562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31267" y="1914730"/>
              <a:ext cx="9477072" cy="64562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1880" y="1612843"/>
            <a:ext cx="7992933" cy="7604315"/>
            <a:chOff x="201880" y="1612843"/>
            <a:chExt cx="7992933" cy="76043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880" y="1612843"/>
              <a:ext cx="7992933" cy="76043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1161905"/>
            <a:ext cx="18590476" cy="106667"/>
            <a:chOff x="-152381" y="1161905"/>
            <a:chExt cx="18590476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2381" y="1161905"/>
              <a:ext cx="18590476" cy="10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2382" y="608685"/>
            <a:ext cx="1734054" cy="5760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0956" y="-38064"/>
            <a:ext cx="13065745" cy="15999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74663" y="5042032"/>
            <a:ext cx="8269530" cy="3670184"/>
            <a:chOff x="9374663" y="5042032"/>
            <a:chExt cx="8269530" cy="36701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663" y="5042032"/>
              <a:ext cx="8269530" cy="36701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823" y="1379363"/>
            <a:ext cx="8549086" cy="5497761"/>
            <a:chOff x="352823" y="1379363"/>
            <a:chExt cx="8549086" cy="54977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823" y="1379363"/>
              <a:ext cx="8549086" cy="54977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46668" y="811435"/>
            <a:ext cx="3228567" cy="9503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8416" y="221463"/>
            <a:ext cx="1695996" cy="1674796"/>
            <a:chOff x="858416" y="221463"/>
            <a:chExt cx="1695996" cy="16747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416" y="221463"/>
              <a:ext cx="1695996" cy="16747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775" y="408864"/>
            <a:ext cx="4252103" cy="20709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18614" y="1145287"/>
            <a:ext cx="4041040" cy="329206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90447" y="4403762"/>
            <a:ext cx="1343986" cy="74335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90447" y="5088817"/>
            <a:ext cx="1343985" cy="7446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90447" y="5833000"/>
            <a:ext cx="1343986" cy="7433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62333" y="6557257"/>
            <a:ext cx="1343986" cy="7433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62333" y="7320028"/>
            <a:ext cx="2008574" cy="743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2219" y="3769959"/>
            <a:ext cx="13231597" cy="2932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8416" y="221463"/>
            <a:ext cx="1695996" cy="1674796"/>
            <a:chOff x="858416" y="221463"/>
            <a:chExt cx="1695996" cy="16747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416" y="221463"/>
              <a:ext cx="1695996" cy="16747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775" y="408864"/>
            <a:ext cx="4252103" cy="20709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46668" y="811435"/>
            <a:ext cx="3228567" cy="950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1161905"/>
            <a:ext cx="18590476" cy="106667"/>
            <a:chOff x="-152381" y="1161905"/>
            <a:chExt cx="18590476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2381" y="1161905"/>
              <a:ext cx="18590476" cy="10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2382" y="636201"/>
            <a:ext cx="1734053" cy="5875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0956" y="-38064"/>
            <a:ext cx="11257355" cy="15999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7714" y="2059622"/>
            <a:ext cx="10458189" cy="7551393"/>
            <a:chOff x="3517714" y="2059622"/>
            <a:chExt cx="10458189" cy="75513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17714" y="2059622"/>
              <a:ext cx="10458189" cy="755139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1161905"/>
            <a:ext cx="18590476" cy="106667"/>
            <a:chOff x="-152381" y="1161905"/>
            <a:chExt cx="18590476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2381" y="1161905"/>
              <a:ext cx="18590476" cy="10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2382" y="636201"/>
            <a:ext cx="1734053" cy="5875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0956" y="-38064"/>
            <a:ext cx="10921808" cy="15999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56434" y="1599645"/>
            <a:ext cx="11372846" cy="3722214"/>
            <a:chOff x="3456434" y="1599645"/>
            <a:chExt cx="11372846" cy="37222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6434" y="1599645"/>
              <a:ext cx="11372846" cy="37222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56434" y="5776248"/>
            <a:ext cx="11372846" cy="4073855"/>
            <a:chOff x="3456434" y="5776248"/>
            <a:chExt cx="11372846" cy="40738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6434" y="5776248"/>
              <a:ext cx="11372846" cy="40738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1161905"/>
            <a:ext cx="18590476" cy="106667"/>
            <a:chOff x="-152381" y="1161905"/>
            <a:chExt cx="18590476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2381" y="1161905"/>
              <a:ext cx="18590476" cy="10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2382" y="636201"/>
            <a:ext cx="1734053" cy="5875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0956" y="-38064"/>
            <a:ext cx="11218245" cy="15999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52381" y="1763334"/>
            <a:ext cx="6562836" cy="3846721"/>
            <a:chOff x="-152381" y="1763334"/>
            <a:chExt cx="6562836" cy="38467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2381" y="1763334"/>
              <a:ext cx="6562836" cy="38467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58003" y="1763334"/>
            <a:ext cx="5356282" cy="6731507"/>
            <a:chOff x="6758003" y="1763334"/>
            <a:chExt cx="5356282" cy="67315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58003" y="1763334"/>
              <a:ext cx="5356282" cy="6731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14286" y="1749565"/>
            <a:ext cx="6171429" cy="6745277"/>
            <a:chOff x="12114286" y="1749565"/>
            <a:chExt cx="6171429" cy="67452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14286" y="1749565"/>
              <a:ext cx="6171429" cy="67452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5926751"/>
            <a:ext cx="6410455" cy="2075385"/>
            <a:chOff x="0" y="5926751"/>
            <a:chExt cx="6410455" cy="20753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5926751"/>
              <a:ext cx="6410455" cy="207538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1161905"/>
            <a:ext cx="18590476" cy="106667"/>
            <a:chOff x="-152381" y="1161905"/>
            <a:chExt cx="18590476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2381" y="1161905"/>
              <a:ext cx="18590476" cy="10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2382" y="636201"/>
            <a:ext cx="1734053" cy="5875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0956" y="-38064"/>
            <a:ext cx="10921808" cy="15999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5813" y="3649112"/>
            <a:ext cx="8206270" cy="2918644"/>
            <a:chOff x="385813" y="3649112"/>
            <a:chExt cx="8206270" cy="291864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5813" y="3649112"/>
              <a:ext cx="8206270" cy="29186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3649112"/>
            <a:ext cx="8903439" cy="2918644"/>
            <a:chOff x="9142857" y="3649112"/>
            <a:chExt cx="8903439" cy="29186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3649112"/>
              <a:ext cx="8903439" cy="29186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1161905"/>
            <a:ext cx="18590476" cy="106667"/>
            <a:chOff x="-152381" y="1161905"/>
            <a:chExt cx="18590476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2381" y="1161905"/>
              <a:ext cx="18590476" cy="10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2382" y="636201"/>
            <a:ext cx="1734053" cy="5875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0956" y="24216"/>
            <a:ext cx="12210661" cy="15999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8434" y="1465462"/>
            <a:ext cx="5913253" cy="8124499"/>
            <a:chOff x="1508434" y="1465462"/>
            <a:chExt cx="5913253" cy="81244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434" y="1465462"/>
              <a:ext cx="5913253" cy="81244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56536" y="4402560"/>
            <a:ext cx="7625530" cy="2250303"/>
            <a:chOff x="10056536" y="4402560"/>
            <a:chExt cx="7625530" cy="22503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6536" y="4402560"/>
              <a:ext cx="7625530" cy="22503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63946" y="5099576"/>
            <a:ext cx="1249045" cy="856270"/>
            <a:chOff x="8063946" y="5099576"/>
            <a:chExt cx="1249045" cy="8562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63946" y="5099576"/>
              <a:ext cx="1249045" cy="85627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1161905"/>
            <a:ext cx="18590476" cy="106667"/>
            <a:chOff x="-152381" y="1161905"/>
            <a:chExt cx="18590476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2381" y="1161905"/>
              <a:ext cx="18590476" cy="10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2382" y="636201"/>
            <a:ext cx="1734053" cy="5875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0956" y="-38064"/>
            <a:ext cx="13190191" cy="15999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14788" y="1767438"/>
            <a:ext cx="6685384" cy="8335029"/>
            <a:chOff x="3214788" y="1767438"/>
            <a:chExt cx="6685384" cy="83350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14788" y="1767438"/>
              <a:ext cx="6685384" cy="83350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3541445"/>
            <a:ext cx="2940298" cy="3808677"/>
            <a:chOff x="0" y="3541445"/>
            <a:chExt cx="2940298" cy="38086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541445"/>
              <a:ext cx="2940298" cy="38086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06024" y="1753669"/>
            <a:ext cx="7311532" cy="8348798"/>
            <a:chOff x="10506024" y="1753669"/>
            <a:chExt cx="7311532" cy="83487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06024" y="1753669"/>
              <a:ext cx="7311532" cy="83487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21187" y="5039274"/>
            <a:ext cx="948378" cy="813019"/>
            <a:chOff x="2521187" y="5039274"/>
            <a:chExt cx="948378" cy="8130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21187" y="5039274"/>
              <a:ext cx="948378" cy="813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22879" y="5142857"/>
            <a:ext cx="948378" cy="813019"/>
            <a:chOff x="9722879" y="5142857"/>
            <a:chExt cx="948378" cy="813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22879" y="5142857"/>
              <a:ext cx="948378" cy="81301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1161905"/>
            <a:ext cx="18590476" cy="106667"/>
            <a:chOff x="-152381" y="1161905"/>
            <a:chExt cx="18590476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2381" y="1161905"/>
              <a:ext cx="18590476" cy="10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2382" y="636201"/>
            <a:ext cx="1734053" cy="5875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0956" y="-38064"/>
            <a:ext cx="9396513" cy="15999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19800" y="1383444"/>
            <a:ext cx="8024094" cy="8639670"/>
            <a:chOff x="9002668" y="1387161"/>
            <a:chExt cx="8024094" cy="86396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2668" y="1387161"/>
              <a:ext cx="8024094" cy="86396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91000" y="8088719"/>
            <a:ext cx="1383887" cy="1934395"/>
            <a:chOff x="7278969" y="8294455"/>
            <a:chExt cx="1383887" cy="19343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78969" y="8294455"/>
              <a:ext cx="1383887" cy="19343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1161905"/>
            <a:ext cx="18590476" cy="106667"/>
            <a:chOff x="-152381" y="1161905"/>
            <a:chExt cx="18590476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2381" y="1161905"/>
              <a:ext cx="18590476" cy="10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6565" y="2060365"/>
            <a:ext cx="13850145" cy="15999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45145" y="4467206"/>
            <a:ext cx="8148570" cy="460936"/>
            <a:chOff x="4845145" y="4467206"/>
            <a:chExt cx="8148570" cy="4609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11630" y="4477363"/>
              <a:ext cx="4812317" cy="45713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4845145" y="4467206"/>
              <a:ext cx="407619" cy="407619"/>
              <a:chOff x="4845145" y="4467206"/>
              <a:chExt cx="407619" cy="40761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4845145" y="4467206"/>
                <a:ext cx="407619" cy="407619"/>
                <a:chOff x="4845145" y="4467206"/>
                <a:chExt cx="407619" cy="407619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845145" y="4467206"/>
                  <a:ext cx="407619" cy="407619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42685" y="4527302"/>
                <a:ext cx="338728" cy="34037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4845145" y="5271154"/>
            <a:ext cx="8148570" cy="407619"/>
            <a:chOff x="4845145" y="5271154"/>
            <a:chExt cx="8148570" cy="4076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845145" y="5271154"/>
              <a:ext cx="407619" cy="407619"/>
              <a:chOff x="4845145" y="5271154"/>
              <a:chExt cx="407619" cy="407619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845145" y="5271154"/>
                <a:ext cx="407619" cy="407619"/>
                <a:chOff x="4845145" y="5271154"/>
                <a:chExt cx="407619" cy="407619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845145" y="5271154"/>
                  <a:ext cx="407619" cy="407619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42685" y="5331250"/>
                <a:ext cx="356153" cy="34037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11630" y="5272134"/>
              <a:ext cx="6708394" cy="4571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45145" y="6075103"/>
            <a:ext cx="8148570" cy="442583"/>
            <a:chOff x="4845145" y="6075103"/>
            <a:chExt cx="8148570" cy="44258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845145" y="6075103"/>
              <a:ext cx="407619" cy="407619"/>
              <a:chOff x="4845145" y="6075103"/>
              <a:chExt cx="407619" cy="407619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4845145" y="6075103"/>
                <a:ext cx="407619" cy="407619"/>
                <a:chOff x="4845145" y="6075103"/>
                <a:chExt cx="407619" cy="407619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845145" y="6075103"/>
                  <a:ext cx="407619" cy="407619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842685" y="6135199"/>
                <a:ext cx="356703" cy="34037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11630" y="6066906"/>
              <a:ext cx="5718452" cy="4571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845145" y="6879051"/>
            <a:ext cx="8148570" cy="407619"/>
            <a:chOff x="4845145" y="6879051"/>
            <a:chExt cx="8148570" cy="40761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845145" y="6879051"/>
              <a:ext cx="407619" cy="407619"/>
              <a:chOff x="4845145" y="6879051"/>
              <a:chExt cx="407619" cy="407619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4845145" y="6879051"/>
                <a:ext cx="407619" cy="407619"/>
                <a:chOff x="4845145" y="6879051"/>
                <a:chExt cx="407619" cy="407619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845145" y="6879051"/>
                  <a:ext cx="407619" cy="407619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842685" y="6939147"/>
                <a:ext cx="357162" cy="340375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11630" y="6861668"/>
              <a:ext cx="3550636" cy="45713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774478" y="4957450"/>
            <a:ext cx="1005224" cy="627408"/>
            <a:chOff x="4774478" y="4957450"/>
            <a:chExt cx="1005224" cy="62740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74478" y="4957450"/>
              <a:ext cx="1005224" cy="62740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308399" y="5271154"/>
            <a:ext cx="981191" cy="407619"/>
            <a:chOff x="8308399" y="5271154"/>
            <a:chExt cx="981191" cy="40761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08399" y="5271154"/>
              <a:ext cx="981191" cy="40761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6578" y="1798747"/>
            <a:ext cx="15792558" cy="7251829"/>
            <a:chOff x="1246578" y="1798747"/>
            <a:chExt cx="15792558" cy="72518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6578" y="1798747"/>
              <a:ext cx="15792558" cy="72518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36190" y="4827747"/>
            <a:ext cx="1413333" cy="1413333"/>
            <a:chOff x="8436190" y="4827747"/>
            <a:chExt cx="1413333" cy="141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1905" y="4113461"/>
              <a:ext cx="2828571" cy="28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6190" y="4827747"/>
              <a:ext cx="1413333" cy="141333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18289" y="3040431"/>
            <a:ext cx="10939248" cy="3533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52381" y="1161905"/>
            <a:ext cx="18590476" cy="106667"/>
            <a:chOff x="-152381" y="1161905"/>
            <a:chExt cx="18590476" cy="10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152381" y="1161905"/>
              <a:ext cx="18590476" cy="10666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46668" y="811435"/>
            <a:ext cx="3228567" cy="9503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90638" y="7947919"/>
            <a:ext cx="1909639" cy="425669"/>
            <a:chOff x="14790638" y="7947919"/>
            <a:chExt cx="1909639" cy="4256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90638" y="7947919"/>
              <a:ext cx="1909639" cy="4256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8416" y="221463"/>
            <a:ext cx="1695996" cy="1674796"/>
            <a:chOff x="858416" y="221463"/>
            <a:chExt cx="1695996" cy="16747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8416" y="221463"/>
              <a:ext cx="1695996" cy="167479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775" y="408864"/>
            <a:ext cx="4252103" cy="20709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89971" y="7897546"/>
            <a:ext cx="2182529" cy="61011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18614" y="3771463"/>
            <a:ext cx="5467289" cy="329206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28302" y="8530287"/>
            <a:ext cx="1755313" cy="759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1794" y="1505476"/>
            <a:ext cx="8054803" cy="22856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52381" y="1161905"/>
            <a:ext cx="18590476" cy="106667"/>
            <a:chOff x="-152381" y="1161905"/>
            <a:chExt cx="18590476" cy="10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52381" y="1161905"/>
              <a:ext cx="18590476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1628" y="5142857"/>
            <a:ext cx="2874357" cy="3832476"/>
            <a:chOff x="1141628" y="5142857"/>
            <a:chExt cx="2874357" cy="3832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1628" y="5142857"/>
              <a:ext cx="2874357" cy="3832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87094" y="2624935"/>
            <a:ext cx="4009563" cy="5337730"/>
            <a:chOff x="12487094" y="2624935"/>
            <a:chExt cx="4009563" cy="53377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60000">
              <a:off x="12487094" y="2624935"/>
              <a:ext cx="4009563" cy="53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03942" y="2183936"/>
            <a:ext cx="3041204" cy="4238612"/>
            <a:chOff x="3503942" y="2183936"/>
            <a:chExt cx="3041204" cy="42386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840000">
              <a:off x="3503942" y="2183936"/>
              <a:ext cx="3041204" cy="42386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14825" y="3598622"/>
            <a:ext cx="4628571" cy="6171429"/>
            <a:chOff x="6914825" y="3598622"/>
            <a:chExt cx="4628571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">
              <a:off x="6914825" y="3598622"/>
              <a:ext cx="4628571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78414" y="4656851"/>
            <a:ext cx="7985653" cy="2514286"/>
            <a:chOff x="4978414" y="4656851"/>
            <a:chExt cx="7985653" cy="25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78414" y="4656851"/>
              <a:ext cx="7985653" cy="25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1161905"/>
            <a:ext cx="18590476" cy="106667"/>
            <a:chOff x="-152381" y="1161905"/>
            <a:chExt cx="18590476" cy="10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52381" y="1161905"/>
              <a:ext cx="18590476" cy="1066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2306" y="2851189"/>
            <a:ext cx="8226083" cy="459386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85226" y="7038291"/>
            <a:ext cx="3031254" cy="683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04325" y="6946650"/>
            <a:ext cx="1026665" cy="288802"/>
            <a:chOff x="7104325" y="6946650"/>
            <a:chExt cx="1026665" cy="2888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100000">
              <a:off x="7104325" y="6946650"/>
              <a:ext cx="1026665" cy="2888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46668" y="811435"/>
            <a:ext cx="3228567" cy="9503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90638" y="7947919"/>
            <a:ext cx="1909639" cy="425669"/>
            <a:chOff x="14790638" y="7947919"/>
            <a:chExt cx="1909639" cy="4256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90638" y="7947919"/>
              <a:ext cx="1909639" cy="4256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8416" y="221463"/>
            <a:ext cx="1695996" cy="1674796"/>
            <a:chOff x="858416" y="221463"/>
            <a:chExt cx="1695996" cy="16747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8416" y="221463"/>
              <a:ext cx="1695996" cy="167479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775" y="408864"/>
            <a:ext cx="4252103" cy="20709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89971" y="7897546"/>
            <a:ext cx="2182529" cy="61011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28302" y="8530287"/>
            <a:ext cx="1755313" cy="7591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6414" y="2673056"/>
            <a:ext cx="4415105" cy="6171429"/>
            <a:chOff x="1706414" y="2673056"/>
            <a:chExt cx="4415105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6414" y="2673056"/>
              <a:ext cx="4415105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17609" y="2673056"/>
            <a:ext cx="5764780" cy="6171429"/>
            <a:chOff x="8817609" y="2673056"/>
            <a:chExt cx="5764780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17609" y="2673056"/>
              <a:ext cx="5764780" cy="617142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23753" y="1842080"/>
            <a:ext cx="1213599" cy="74469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57583" y="1842079"/>
            <a:ext cx="1213599" cy="744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46668" y="811435"/>
            <a:ext cx="3228567" cy="9503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90638" y="7947919"/>
            <a:ext cx="1909639" cy="425669"/>
            <a:chOff x="14790638" y="7947919"/>
            <a:chExt cx="1909639" cy="4256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90638" y="7947919"/>
              <a:ext cx="1909639" cy="4256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8416" y="221463"/>
            <a:ext cx="1695996" cy="1674796"/>
            <a:chOff x="858416" y="221463"/>
            <a:chExt cx="1695996" cy="16747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8416" y="221463"/>
              <a:ext cx="1695996" cy="167479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775" y="408864"/>
            <a:ext cx="4252103" cy="20709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89971" y="7897546"/>
            <a:ext cx="2182529" cy="61011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28302" y="8530287"/>
            <a:ext cx="1755313" cy="7591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54412" y="4307052"/>
            <a:ext cx="3190697" cy="3269206"/>
            <a:chOff x="2554412" y="4307052"/>
            <a:chExt cx="3190697" cy="32692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4412" y="4307052"/>
              <a:ext cx="3190697" cy="32692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18553" y="4307052"/>
            <a:ext cx="3191087" cy="3269206"/>
            <a:chOff x="6518553" y="4307052"/>
            <a:chExt cx="3191087" cy="32692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18553" y="4307052"/>
              <a:ext cx="3191087" cy="32692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50919" y="4307052"/>
            <a:ext cx="3190610" cy="3269206"/>
            <a:chOff x="10550919" y="4307052"/>
            <a:chExt cx="3190610" cy="32692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50919" y="4307052"/>
              <a:ext cx="3190610" cy="32692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85631" y="7869869"/>
            <a:ext cx="1488826" cy="74469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14157" y="7893741"/>
            <a:ext cx="1449095" cy="66603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31241" y="7893745"/>
            <a:ext cx="1020001" cy="75863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934714" y="5142857"/>
            <a:ext cx="2300010" cy="2300010"/>
            <a:chOff x="2934714" y="5142857"/>
            <a:chExt cx="2300010" cy="23000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34714" y="5142857"/>
              <a:ext cx="2300010" cy="23000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82675" y="5142857"/>
            <a:ext cx="2300010" cy="2300010"/>
            <a:chOff x="6982675" y="5142857"/>
            <a:chExt cx="2300010" cy="230001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82675" y="5142857"/>
              <a:ext cx="2300010" cy="23000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70525" y="5142857"/>
            <a:ext cx="2300010" cy="2300010"/>
            <a:chOff x="11070525" y="5142857"/>
            <a:chExt cx="2300010" cy="23000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70525" y="5142857"/>
              <a:ext cx="2300010" cy="23000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21139" y="2438850"/>
            <a:ext cx="2340005" cy="2573925"/>
            <a:chOff x="14021139" y="2438850"/>
            <a:chExt cx="2340005" cy="257392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021139" y="2438850"/>
              <a:ext cx="2340005" cy="257392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888685" y="7712335"/>
            <a:ext cx="1641910" cy="2379580"/>
            <a:chOff x="8888685" y="7712335"/>
            <a:chExt cx="1641910" cy="237958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2580000">
              <a:off x="8888685" y="7712335"/>
              <a:ext cx="1641910" cy="23795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40551" y="3428874"/>
            <a:ext cx="766582" cy="1290303"/>
            <a:chOff x="1640551" y="3428874"/>
            <a:chExt cx="766582" cy="129030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380000">
              <a:off x="1640551" y="3428874"/>
              <a:ext cx="766582" cy="129030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46668" y="811435"/>
            <a:ext cx="3228567" cy="9503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90638" y="7947919"/>
            <a:ext cx="1909639" cy="425669"/>
            <a:chOff x="14790638" y="7947919"/>
            <a:chExt cx="1909639" cy="4256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90638" y="7947919"/>
              <a:ext cx="1909639" cy="4256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8416" y="221463"/>
            <a:ext cx="1695996" cy="1674796"/>
            <a:chOff x="858416" y="221463"/>
            <a:chExt cx="1695996" cy="16747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8416" y="221463"/>
              <a:ext cx="1695996" cy="167479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775" y="408864"/>
            <a:ext cx="4252103" cy="20709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89971" y="7897546"/>
            <a:ext cx="2182529" cy="61011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63795" y="1387582"/>
            <a:ext cx="6893539" cy="33649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28302" y="8530287"/>
            <a:ext cx="1755313" cy="7591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33509" y="4336703"/>
            <a:ext cx="4078454" cy="4628571"/>
            <a:chOff x="3633509" y="4336703"/>
            <a:chExt cx="4078454" cy="46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33509" y="4336703"/>
              <a:ext cx="4078454" cy="46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62115" y="2925504"/>
            <a:ext cx="2946594" cy="3696875"/>
            <a:chOff x="11462115" y="2925504"/>
            <a:chExt cx="2946594" cy="36968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960000">
              <a:off x="11462115" y="2925504"/>
              <a:ext cx="2946594" cy="36968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00000" y="4301218"/>
            <a:ext cx="3085714" cy="2922666"/>
            <a:chOff x="7600000" y="4301218"/>
            <a:chExt cx="3085714" cy="29226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60000">
              <a:off x="7600000" y="4301218"/>
              <a:ext cx="3085714" cy="29226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57539" y="7217031"/>
            <a:ext cx="2571916" cy="2378224"/>
            <a:chOff x="10857539" y="7217031"/>
            <a:chExt cx="2571916" cy="237822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57539" y="7217031"/>
              <a:ext cx="2571916" cy="237822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85" y="3137201"/>
            <a:ext cx="17725752" cy="26742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3387" y="6419547"/>
            <a:ext cx="14837592" cy="3191455"/>
            <a:chOff x="1373387" y="6419547"/>
            <a:chExt cx="14837592" cy="31914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003139" y="4844096"/>
              <a:ext cx="29676190" cy="63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3387" y="6419547"/>
              <a:ext cx="14837592" cy="31914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4360" y="6846466"/>
            <a:ext cx="541683" cy="583350"/>
            <a:chOff x="2414360" y="6846466"/>
            <a:chExt cx="541683" cy="5833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4360" y="6846466"/>
              <a:ext cx="541683" cy="58335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71401" y="6984022"/>
            <a:ext cx="3461399" cy="5485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8416" y="221463"/>
            <a:ext cx="1695996" cy="1674796"/>
            <a:chOff x="858416" y="221463"/>
            <a:chExt cx="1695996" cy="16747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8416" y="221463"/>
              <a:ext cx="1695996" cy="167479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775" y="408864"/>
            <a:ext cx="4252103" cy="20709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46668" y="811435"/>
            <a:ext cx="3228567" cy="9503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14360" y="7726618"/>
            <a:ext cx="536077" cy="577313"/>
            <a:chOff x="2414360" y="7726618"/>
            <a:chExt cx="536077" cy="5773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14360" y="7726618"/>
              <a:ext cx="536077" cy="57731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04485" y="7858586"/>
            <a:ext cx="4520725" cy="5485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28735" y="8634569"/>
            <a:ext cx="536077" cy="577313"/>
            <a:chOff x="2428735" y="8634569"/>
            <a:chExt cx="536077" cy="57731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28735" y="8634569"/>
              <a:ext cx="536077" cy="57731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18864" y="8766538"/>
            <a:ext cx="3199925" cy="548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8416" y="221463"/>
            <a:ext cx="1695996" cy="1674796"/>
            <a:chOff x="858416" y="221463"/>
            <a:chExt cx="1695996" cy="16747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416" y="221463"/>
              <a:ext cx="1695996" cy="16747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75" y="408864"/>
            <a:ext cx="4252103" cy="20709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46668" y="811435"/>
            <a:ext cx="3228567" cy="9503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54151" y="2906849"/>
            <a:ext cx="14837592" cy="1934122"/>
            <a:chOff x="1854151" y="2906849"/>
            <a:chExt cx="14837592" cy="19341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539127" y="1950298"/>
              <a:ext cx="29676190" cy="387619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4151" y="2906849"/>
              <a:ext cx="14837592" cy="19341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27680" y="2592932"/>
            <a:ext cx="2965814" cy="553207"/>
            <a:chOff x="1827680" y="2592932"/>
            <a:chExt cx="2965814" cy="55320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967306" y="2651849"/>
              <a:ext cx="2826187" cy="475881"/>
              <a:chOff x="1967306" y="2651849"/>
              <a:chExt cx="2826187" cy="47588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967306" y="2651849"/>
                <a:ext cx="2826187" cy="4758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27680" y="2592932"/>
              <a:ext cx="611046" cy="506557"/>
              <a:chOff x="1827680" y="2592932"/>
              <a:chExt cx="611046" cy="5065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27680" y="2592932"/>
                <a:ext cx="611046" cy="50655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98583" y="2679162"/>
              <a:ext cx="1709310" cy="48169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65191" y="3389415"/>
            <a:ext cx="4533138" cy="116411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54151" y="6089299"/>
            <a:ext cx="14837592" cy="1934122"/>
            <a:chOff x="1854151" y="6089299"/>
            <a:chExt cx="14837592" cy="193412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539127" y="5132748"/>
              <a:ext cx="29676190" cy="387619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4151" y="6089299"/>
              <a:ext cx="14837592" cy="19341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27680" y="5775382"/>
            <a:ext cx="2965814" cy="534798"/>
            <a:chOff x="1827680" y="5775382"/>
            <a:chExt cx="2965814" cy="53479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967306" y="5834299"/>
              <a:ext cx="2826187" cy="475881"/>
              <a:chOff x="1967306" y="5834299"/>
              <a:chExt cx="2826187" cy="47588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967306" y="5834299"/>
                <a:ext cx="2826187" cy="47588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827680" y="5775382"/>
              <a:ext cx="611046" cy="506557"/>
              <a:chOff x="1827680" y="5775382"/>
              <a:chExt cx="611046" cy="50655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27680" y="5775382"/>
                <a:ext cx="611046" cy="506557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98582" y="5861611"/>
              <a:ext cx="1735000" cy="48169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31220" y="6571865"/>
            <a:ext cx="2691491" cy="1164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2219" y="3769962"/>
            <a:ext cx="13097886" cy="2932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8416" y="221463"/>
            <a:ext cx="1695996" cy="1674796"/>
            <a:chOff x="858416" y="221463"/>
            <a:chExt cx="1695996" cy="16747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416" y="221463"/>
              <a:ext cx="1695996" cy="16747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775" y="408864"/>
            <a:ext cx="4252103" cy="20709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46668" y="811435"/>
            <a:ext cx="3228567" cy="950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982</Words>
  <Application>Microsoft Office PowerPoint</Application>
  <PresentationFormat>사용자 지정</PresentationFormat>
  <Paragraphs>99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?? ??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14</cp:revision>
  <dcterms:created xsi:type="dcterms:W3CDTF">2021-05-21T08:34:18Z</dcterms:created>
  <dcterms:modified xsi:type="dcterms:W3CDTF">2021-05-26T18:06:53Z</dcterms:modified>
</cp:coreProperties>
</file>